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0" r:id="rId4"/>
    <p:sldId id="261" r:id="rId5"/>
    <p:sldId id="262" r:id="rId6"/>
    <p:sldId id="263" r:id="rId7"/>
    <p:sldId id="265" r:id="rId8"/>
    <p:sldId id="264" r:id="rId9"/>
    <p:sldId id="266" r:id="rId10"/>
    <p:sldId id="267" r:id="rId11"/>
    <p:sldId id="268" r:id="rId12"/>
    <p:sldId id="270" r:id="rId13"/>
    <p:sldId id="271" r:id="rId14"/>
    <p:sldId id="272" r:id="rId15"/>
    <p:sldId id="273" r:id="rId16"/>
    <p:sldId id="274" r:id="rId17"/>
    <p:sldId id="275" r:id="rId18"/>
    <p:sldId id="276" r:id="rId19"/>
    <p:sldId id="277" r:id="rId20"/>
    <p:sldId id="28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56" autoAdjust="0"/>
    <p:restoredTop sz="94660"/>
  </p:normalViewPr>
  <p:slideViewPr>
    <p:cSldViewPr snapToGrid="0">
      <p:cViewPr varScale="1">
        <p:scale>
          <a:sx n="81" d="100"/>
          <a:sy n="81" d="100"/>
        </p:scale>
        <p:origin x="31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2BEBB9-7B52-4225-950D-50365DF6B098}"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2290548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BEBB9-7B52-4225-950D-50365DF6B098}"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1883845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BEBB9-7B52-4225-950D-50365DF6B098}"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DAF9C8-3C9D-4DF4-83B4-EDF3E604B55C}"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14869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BEBB9-7B52-4225-950D-50365DF6B098}"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1700120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BEBB9-7B52-4225-950D-50365DF6B098}"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DAF9C8-3C9D-4DF4-83B4-EDF3E604B55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87341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BEBB9-7B52-4225-950D-50365DF6B098}"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4110579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BEBB9-7B52-4225-950D-50365DF6B098}"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4202694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BEBB9-7B52-4225-950D-50365DF6B098}"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47016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BEBB9-7B52-4225-950D-50365DF6B098}"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344758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BEBB9-7B52-4225-950D-50365DF6B098}"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689296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2BEBB9-7B52-4225-950D-50365DF6B098}"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1723180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2BEBB9-7B52-4225-950D-50365DF6B098}" type="datetimeFigureOut">
              <a:rPr lang="en-IN" smtClean="0"/>
              <a:t>30-08-2023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3548192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2BEBB9-7B52-4225-950D-50365DF6B098}" type="datetimeFigureOut">
              <a:rPr lang="en-IN" smtClean="0"/>
              <a:t>30-08-2023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449329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2BEBB9-7B52-4225-950D-50365DF6B098}" type="datetimeFigureOut">
              <a:rPr lang="en-IN" smtClean="0"/>
              <a:t>30-08-2023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173262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2BEBB9-7B52-4225-950D-50365DF6B098}"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198602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BEBB9-7B52-4225-950D-50365DF6B098}"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DAF9C8-3C9D-4DF4-83B4-EDF3E604B55C}" type="slidenum">
              <a:rPr lang="en-IN" smtClean="0"/>
              <a:t>‹#›</a:t>
            </a:fld>
            <a:endParaRPr lang="en-IN"/>
          </a:p>
        </p:txBody>
      </p:sp>
    </p:spTree>
    <p:extLst>
      <p:ext uri="{BB962C8B-B14F-4D97-AF65-F5344CB8AC3E}">
        <p14:creationId xmlns:p14="http://schemas.microsoft.com/office/powerpoint/2010/main" val="1327295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2BEBB9-7B52-4225-950D-50365DF6B098}" type="datetimeFigureOut">
              <a:rPr lang="en-IN" smtClean="0"/>
              <a:t>30-08-2023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6DAF9C8-3C9D-4DF4-83B4-EDF3E604B55C}" type="slidenum">
              <a:rPr lang="en-IN" smtClean="0"/>
              <a:t>‹#›</a:t>
            </a:fld>
            <a:endParaRPr lang="en-IN"/>
          </a:p>
        </p:txBody>
      </p:sp>
    </p:spTree>
    <p:extLst>
      <p:ext uri="{BB962C8B-B14F-4D97-AF65-F5344CB8AC3E}">
        <p14:creationId xmlns:p14="http://schemas.microsoft.com/office/powerpoint/2010/main" val="2996497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B071-D67A-3EC8-08BB-95B67BB1BD2B}"/>
              </a:ext>
            </a:extLst>
          </p:cNvPr>
          <p:cNvSpPr>
            <a:spLocks noGrp="1"/>
          </p:cNvSpPr>
          <p:nvPr>
            <p:ph type="title"/>
          </p:nvPr>
        </p:nvSpPr>
        <p:spPr/>
        <p:txBody>
          <a:bodyPr>
            <a:normAutofit/>
          </a:bodyPr>
          <a:lstStyle/>
          <a:p>
            <a:r>
              <a:rPr lang="en-IN" sz="4000" dirty="0" err="1"/>
              <a:t>AutoHub</a:t>
            </a:r>
            <a:r>
              <a:rPr lang="en-IN" sz="4000" dirty="0"/>
              <a:t>(Vehicle Rental Application)</a:t>
            </a:r>
          </a:p>
        </p:txBody>
      </p:sp>
      <p:sp>
        <p:nvSpPr>
          <p:cNvPr id="3" name="Content Placeholder 2">
            <a:extLst>
              <a:ext uri="{FF2B5EF4-FFF2-40B4-BE49-F238E27FC236}">
                <a16:creationId xmlns:a16="http://schemas.microsoft.com/office/drawing/2014/main" id="{DF37E936-D6AD-55C6-DD59-BEEB09413835}"/>
              </a:ext>
            </a:extLst>
          </p:cNvPr>
          <p:cNvSpPr>
            <a:spLocks noGrp="1"/>
          </p:cNvSpPr>
          <p:nvPr>
            <p:ph sz="half" idx="1"/>
          </p:nvPr>
        </p:nvSpPr>
        <p:spPr>
          <a:xfrm>
            <a:off x="677334" y="2800349"/>
            <a:ext cx="4184035" cy="3241011"/>
          </a:xfrm>
        </p:spPr>
        <p:txBody>
          <a:bodyPr>
            <a:normAutofit/>
          </a:bodyPr>
          <a:lstStyle/>
          <a:p>
            <a:pPr marL="0" indent="0">
              <a:buNone/>
            </a:pPr>
            <a:r>
              <a:rPr lang="en-US" sz="2400" dirty="0"/>
              <a:t>MENTOR :</a:t>
            </a:r>
          </a:p>
          <a:p>
            <a:pPr marL="0" indent="0">
              <a:buNone/>
            </a:pPr>
            <a:r>
              <a:rPr lang="en-US" sz="2400" dirty="0"/>
              <a:t>Rupali </a:t>
            </a:r>
            <a:r>
              <a:rPr lang="en-US" sz="2400" dirty="0" err="1"/>
              <a:t>Thorat</a:t>
            </a:r>
            <a:r>
              <a:rPr lang="en-US" sz="2400"/>
              <a:t> Mam	</a:t>
            </a:r>
            <a:endParaRPr lang="en-US" sz="2400" dirty="0"/>
          </a:p>
        </p:txBody>
      </p:sp>
      <p:sp>
        <p:nvSpPr>
          <p:cNvPr id="4" name="Content Placeholder 3">
            <a:extLst>
              <a:ext uri="{FF2B5EF4-FFF2-40B4-BE49-F238E27FC236}">
                <a16:creationId xmlns:a16="http://schemas.microsoft.com/office/drawing/2014/main" id="{09FB21DB-AE0C-4B40-651E-AD4CD2D4BC5E}"/>
              </a:ext>
            </a:extLst>
          </p:cNvPr>
          <p:cNvSpPr>
            <a:spLocks noGrp="1"/>
          </p:cNvSpPr>
          <p:nvPr>
            <p:ph sz="half" idx="2"/>
          </p:nvPr>
        </p:nvSpPr>
        <p:spPr>
          <a:xfrm>
            <a:off x="5394770" y="2562224"/>
            <a:ext cx="4184034" cy="3241013"/>
          </a:xfrm>
        </p:spPr>
        <p:txBody>
          <a:bodyPr>
            <a:normAutofit/>
          </a:bodyPr>
          <a:lstStyle/>
          <a:p>
            <a:pPr marL="0" indent="0">
              <a:buNone/>
            </a:pPr>
            <a:r>
              <a:rPr lang="en-US" sz="2400" dirty="0"/>
              <a:t>TEAM MEMBER :</a:t>
            </a:r>
          </a:p>
          <a:p>
            <a:pPr marL="0" indent="0">
              <a:buNone/>
            </a:pPr>
            <a:r>
              <a:rPr lang="en-US" sz="2400" dirty="0"/>
              <a:t>GROUP NO:81</a:t>
            </a:r>
          </a:p>
          <a:p>
            <a:pPr marL="0" indent="0">
              <a:buNone/>
            </a:pPr>
            <a:r>
              <a:rPr lang="en-US" sz="2400" dirty="0"/>
              <a:t>Harshal R. Nagtilak(230341220101)</a:t>
            </a:r>
          </a:p>
          <a:p>
            <a:pPr marL="0" indent="0">
              <a:buNone/>
            </a:pPr>
            <a:r>
              <a:rPr lang="en-US" sz="2400" dirty="0"/>
              <a:t>Amit </a:t>
            </a:r>
            <a:r>
              <a:rPr lang="en-US" sz="2400" dirty="0" err="1"/>
              <a:t>Thube</a:t>
            </a:r>
            <a:r>
              <a:rPr lang="en-US" sz="2400" dirty="0"/>
              <a:t>(230341220226)</a:t>
            </a:r>
          </a:p>
          <a:p>
            <a:pPr marL="0" indent="0">
              <a:buNone/>
            </a:pPr>
            <a:endParaRPr lang="en-IN" sz="2400" dirty="0"/>
          </a:p>
        </p:txBody>
      </p:sp>
    </p:spTree>
    <p:extLst>
      <p:ext uri="{BB962C8B-B14F-4D97-AF65-F5344CB8AC3E}">
        <p14:creationId xmlns:p14="http://schemas.microsoft.com/office/powerpoint/2010/main" val="400789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69A1-F78A-5968-09B0-A339F0EA5112}"/>
              </a:ext>
            </a:extLst>
          </p:cNvPr>
          <p:cNvSpPr>
            <a:spLocks noGrp="1"/>
          </p:cNvSpPr>
          <p:nvPr>
            <p:ph type="title"/>
          </p:nvPr>
        </p:nvSpPr>
        <p:spPr>
          <a:xfrm>
            <a:off x="677334" y="609601"/>
            <a:ext cx="8596668" cy="495300"/>
          </a:xfrm>
        </p:spPr>
        <p:txBody>
          <a:bodyPr>
            <a:normAutofit/>
          </a:bodyPr>
          <a:lstStyle/>
          <a:p>
            <a:r>
              <a:rPr lang="en-US" sz="2400" dirty="0"/>
              <a:t>SIGNUP PAGE</a:t>
            </a:r>
            <a:endParaRPr lang="en-IN" sz="2400" dirty="0"/>
          </a:p>
        </p:txBody>
      </p:sp>
      <p:sp>
        <p:nvSpPr>
          <p:cNvPr id="6" name="Content Placeholder 5">
            <a:extLst>
              <a:ext uri="{FF2B5EF4-FFF2-40B4-BE49-F238E27FC236}">
                <a16:creationId xmlns:a16="http://schemas.microsoft.com/office/drawing/2014/main" id="{0BDFE47C-78D7-4A8B-BB5D-EBDA8A8DF480}"/>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7F2960F6-0290-0E05-15F1-5FEA8779F649}"/>
              </a:ext>
            </a:extLst>
          </p:cNvPr>
          <p:cNvPicPr>
            <a:picLocks noChangeAspect="1"/>
          </p:cNvPicPr>
          <p:nvPr/>
        </p:nvPicPr>
        <p:blipFill>
          <a:blip r:embed="rId2"/>
          <a:stretch>
            <a:fillRect/>
          </a:stretch>
        </p:blipFill>
        <p:spPr>
          <a:xfrm>
            <a:off x="677334" y="1214184"/>
            <a:ext cx="8721189" cy="4827178"/>
          </a:xfrm>
          <a:prstGeom prst="rect">
            <a:avLst/>
          </a:prstGeom>
        </p:spPr>
      </p:pic>
    </p:spTree>
    <p:extLst>
      <p:ext uri="{BB962C8B-B14F-4D97-AF65-F5344CB8AC3E}">
        <p14:creationId xmlns:p14="http://schemas.microsoft.com/office/powerpoint/2010/main" val="3572966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8980-A192-0300-BDD4-696579AED232}"/>
              </a:ext>
            </a:extLst>
          </p:cNvPr>
          <p:cNvSpPr>
            <a:spLocks noGrp="1"/>
          </p:cNvSpPr>
          <p:nvPr>
            <p:ph type="title"/>
          </p:nvPr>
        </p:nvSpPr>
        <p:spPr>
          <a:xfrm>
            <a:off x="677334" y="504824"/>
            <a:ext cx="8596668" cy="514351"/>
          </a:xfrm>
        </p:spPr>
        <p:txBody>
          <a:bodyPr>
            <a:noAutofit/>
          </a:bodyPr>
          <a:lstStyle/>
          <a:p>
            <a:r>
              <a:rPr lang="en-IN" sz="2400" dirty="0"/>
              <a:t>Vehicles available</a:t>
            </a:r>
          </a:p>
        </p:txBody>
      </p:sp>
      <p:sp>
        <p:nvSpPr>
          <p:cNvPr id="4" name="Content Placeholder 3">
            <a:extLst>
              <a:ext uri="{FF2B5EF4-FFF2-40B4-BE49-F238E27FC236}">
                <a16:creationId xmlns:a16="http://schemas.microsoft.com/office/drawing/2014/main" id="{A8E569DE-0BF6-59E7-9E81-9EE7E8F975BE}"/>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7ADC970C-02F3-409E-68D0-3BD473DAAB02}"/>
              </a:ext>
            </a:extLst>
          </p:cNvPr>
          <p:cNvPicPr>
            <a:picLocks noChangeAspect="1"/>
          </p:cNvPicPr>
          <p:nvPr/>
        </p:nvPicPr>
        <p:blipFill>
          <a:blip r:embed="rId2"/>
          <a:stretch>
            <a:fillRect/>
          </a:stretch>
        </p:blipFill>
        <p:spPr>
          <a:xfrm>
            <a:off x="677334" y="1150069"/>
            <a:ext cx="8390466" cy="4751109"/>
          </a:xfrm>
          <a:prstGeom prst="rect">
            <a:avLst/>
          </a:prstGeom>
        </p:spPr>
      </p:pic>
    </p:spTree>
    <p:extLst>
      <p:ext uri="{BB962C8B-B14F-4D97-AF65-F5344CB8AC3E}">
        <p14:creationId xmlns:p14="http://schemas.microsoft.com/office/powerpoint/2010/main" val="2854672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86797-2F8D-8428-6ADC-6D9259C83DA5}"/>
              </a:ext>
            </a:extLst>
          </p:cNvPr>
          <p:cNvSpPr>
            <a:spLocks noGrp="1"/>
          </p:cNvSpPr>
          <p:nvPr>
            <p:ph type="title"/>
          </p:nvPr>
        </p:nvSpPr>
        <p:spPr>
          <a:xfrm>
            <a:off x="590550" y="609600"/>
            <a:ext cx="8683452" cy="742950"/>
          </a:xfrm>
        </p:spPr>
        <p:txBody>
          <a:bodyPr>
            <a:normAutofit/>
          </a:bodyPr>
          <a:lstStyle/>
          <a:p>
            <a:r>
              <a:rPr lang="en-US" sz="2400" dirty="0"/>
              <a:t>Update Page</a:t>
            </a:r>
            <a:endParaRPr lang="en-IN" sz="2400" dirty="0"/>
          </a:p>
        </p:txBody>
      </p:sp>
      <p:sp>
        <p:nvSpPr>
          <p:cNvPr id="4" name="Content Placeholder 3">
            <a:extLst>
              <a:ext uri="{FF2B5EF4-FFF2-40B4-BE49-F238E27FC236}">
                <a16:creationId xmlns:a16="http://schemas.microsoft.com/office/drawing/2014/main" id="{8B20F6ED-D3E6-DFEA-F426-53C2EB1574F6}"/>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10612BFD-3EAB-7FA2-AF1E-3F9D8DC17893}"/>
              </a:ext>
            </a:extLst>
          </p:cNvPr>
          <p:cNvPicPr>
            <a:picLocks noChangeAspect="1"/>
          </p:cNvPicPr>
          <p:nvPr/>
        </p:nvPicPr>
        <p:blipFill>
          <a:blip r:embed="rId2"/>
          <a:stretch>
            <a:fillRect/>
          </a:stretch>
        </p:blipFill>
        <p:spPr>
          <a:xfrm>
            <a:off x="677334" y="1116329"/>
            <a:ext cx="8390466" cy="5369311"/>
          </a:xfrm>
          <a:prstGeom prst="rect">
            <a:avLst/>
          </a:prstGeom>
        </p:spPr>
      </p:pic>
    </p:spTree>
    <p:extLst>
      <p:ext uri="{BB962C8B-B14F-4D97-AF65-F5344CB8AC3E}">
        <p14:creationId xmlns:p14="http://schemas.microsoft.com/office/powerpoint/2010/main" val="193301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8195-768B-D3A2-01CB-32F7CE75FE58}"/>
              </a:ext>
            </a:extLst>
          </p:cNvPr>
          <p:cNvSpPr>
            <a:spLocks noGrp="1"/>
          </p:cNvSpPr>
          <p:nvPr>
            <p:ph type="title"/>
          </p:nvPr>
        </p:nvSpPr>
        <p:spPr>
          <a:xfrm>
            <a:off x="571500" y="609600"/>
            <a:ext cx="8702502" cy="619125"/>
          </a:xfrm>
        </p:spPr>
        <p:txBody>
          <a:bodyPr>
            <a:normAutofit/>
          </a:bodyPr>
          <a:lstStyle/>
          <a:p>
            <a:r>
              <a:rPr lang="en-IN" sz="2400" dirty="0"/>
              <a:t>Customer Registration Page:</a:t>
            </a:r>
          </a:p>
        </p:txBody>
      </p:sp>
      <p:pic>
        <p:nvPicPr>
          <p:cNvPr id="6" name="Content Placeholder 5">
            <a:extLst>
              <a:ext uri="{FF2B5EF4-FFF2-40B4-BE49-F238E27FC236}">
                <a16:creationId xmlns:a16="http://schemas.microsoft.com/office/drawing/2014/main" id="{4E713365-70E6-D876-6A63-1FDE56DED32C}"/>
              </a:ext>
            </a:extLst>
          </p:cNvPr>
          <p:cNvPicPr>
            <a:picLocks noGrp="1" noChangeAspect="1"/>
          </p:cNvPicPr>
          <p:nvPr>
            <p:ph idx="1"/>
          </p:nvPr>
        </p:nvPicPr>
        <p:blipFill>
          <a:blip r:embed="rId2"/>
          <a:stretch>
            <a:fillRect/>
          </a:stretch>
        </p:blipFill>
        <p:spPr>
          <a:xfrm>
            <a:off x="571500" y="1228726"/>
            <a:ext cx="7854685" cy="4813300"/>
          </a:xfrm>
          <a:prstGeom prst="rect">
            <a:avLst/>
          </a:prstGeom>
        </p:spPr>
      </p:pic>
    </p:spTree>
    <p:extLst>
      <p:ext uri="{BB962C8B-B14F-4D97-AF65-F5344CB8AC3E}">
        <p14:creationId xmlns:p14="http://schemas.microsoft.com/office/powerpoint/2010/main" val="4164803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76F5-5195-BB21-151C-50E119D66ED2}"/>
              </a:ext>
            </a:extLst>
          </p:cNvPr>
          <p:cNvSpPr>
            <a:spLocks noGrp="1"/>
          </p:cNvSpPr>
          <p:nvPr>
            <p:ph type="title"/>
          </p:nvPr>
        </p:nvSpPr>
        <p:spPr>
          <a:xfrm>
            <a:off x="609600" y="609600"/>
            <a:ext cx="8664402" cy="638175"/>
          </a:xfrm>
        </p:spPr>
        <p:txBody>
          <a:bodyPr>
            <a:normAutofit/>
          </a:bodyPr>
          <a:lstStyle/>
          <a:p>
            <a:r>
              <a:rPr lang="en-US" sz="2400" dirty="0"/>
              <a:t>Customer Login</a:t>
            </a:r>
            <a:endParaRPr lang="en-IN" sz="2400" dirty="0"/>
          </a:p>
        </p:txBody>
      </p:sp>
      <p:pic>
        <p:nvPicPr>
          <p:cNvPr id="6" name="Content Placeholder 5">
            <a:extLst>
              <a:ext uri="{FF2B5EF4-FFF2-40B4-BE49-F238E27FC236}">
                <a16:creationId xmlns:a16="http://schemas.microsoft.com/office/drawing/2014/main" id="{4E78ABCE-46B2-18F0-D98C-5650530DA3B1}"/>
              </a:ext>
            </a:extLst>
          </p:cNvPr>
          <p:cNvPicPr>
            <a:picLocks noGrp="1" noChangeAspect="1"/>
          </p:cNvPicPr>
          <p:nvPr>
            <p:ph idx="1"/>
          </p:nvPr>
        </p:nvPicPr>
        <p:blipFill>
          <a:blip r:embed="rId2"/>
          <a:stretch>
            <a:fillRect/>
          </a:stretch>
        </p:blipFill>
        <p:spPr>
          <a:xfrm>
            <a:off x="609600" y="1247776"/>
            <a:ext cx="8534400" cy="4794250"/>
          </a:xfrm>
          <a:prstGeom prst="rect">
            <a:avLst/>
          </a:prstGeom>
        </p:spPr>
      </p:pic>
    </p:spTree>
    <p:extLst>
      <p:ext uri="{BB962C8B-B14F-4D97-AF65-F5344CB8AC3E}">
        <p14:creationId xmlns:p14="http://schemas.microsoft.com/office/powerpoint/2010/main" val="4085859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9BF6-BFD7-64F4-5C0D-255961892ED3}"/>
              </a:ext>
            </a:extLst>
          </p:cNvPr>
          <p:cNvSpPr>
            <a:spLocks noGrp="1"/>
          </p:cNvSpPr>
          <p:nvPr>
            <p:ph type="title"/>
          </p:nvPr>
        </p:nvSpPr>
        <p:spPr>
          <a:xfrm>
            <a:off x="677334" y="609600"/>
            <a:ext cx="8596668" cy="542925"/>
          </a:xfrm>
        </p:spPr>
        <p:txBody>
          <a:bodyPr>
            <a:normAutofit/>
          </a:bodyPr>
          <a:lstStyle/>
          <a:p>
            <a:r>
              <a:rPr lang="en-US" sz="2400" dirty="0"/>
              <a:t>Car Listing</a:t>
            </a:r>
            <a:endParaRPr lang="en-IN" sz="2400" dirty="0"/>
          </a:p>
        </p:txBody>
      </p:sp>
      <p:pic>
        <p:nvPicPr>
          <p:cNvPr id="6" name="Content Placeholder 5">
            <a:extLst>
              <a:ext uri="{FF2B5EF4-FFF2-40B4-BE49-F238E27FC236}">
                <a16:creationId xmlns:a16="http://schemas.microsoft.com/office/drawing/2014/main" id="{8D46E755-2883-4982-3D8F-B884E003E5B3}"/>
              </a:ext>
            </a:extLst>
          </p:cNvPr>
          <p:cNvPicPr>
            <a:picLocks noGrp="1" noChangeAspect="1"/>
          </p:cNvPicPr>
          <p:nvPr>
            <p:ph idx="1"/>
          </p:nvPr>
        </p:nvPicPr>
        <p:blipFill>
          <a:blip r:embed="rId2"/>
          <a:stretch>
            <a:fillRect/>
          </a:stretch>
        </p:blipFill>
        <p:spPr>
          <a:xfrm>
            <a:off x="973678" y="1338606"/>
            <a:ext cx="8004681" cy="5118755"/>
          </a:xfrm>
          <a:prstGeom prst="rect">
            <a:avLst/>
          </a:prstGeom>
        </p:spPr>
      </p:pic>
    </p:spTree>
    <p:extLst>
      <p:ext uri="{BB962C8B-B14F-4D97-AF65-F5344CB8AC3E}">
        <p14:creationId xmlns:p14="http://schemas.microsoft.com/office/powerpoint/2010/main" val="2179313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CAF9-FCAE-7E53-361D-3F5A73A14040}"/>
              </a:ext>
            </a:extLst>
          </p:cNvPr>
          <p:cNvSpPr>
            <a:spLocks noGrp="1"/>
          </p:cNvSpPr>
          <p:nvPr>
            <p:ph type="title"/>
          </p:nvPr>
        </p:nvSpPr>
        <p:spPr>
          <a:xfrm>
            <a:off x="677334" y="609600"/>
            <a:ext cx="8596668" cy="657225"/>
          </a:xfrm>
        </p:spPr>
        <p:txBody>
          <a:bodyPr>
            <a:normAutofit/>
          </a:bodyPr>
          <a:lstStyle/>
          <a:p>
            <a:r>
              <a:rPr lang="en-IN" sz="2400" dirty="0"/>
              <a:t>Car Information</a:t>
            </a:r>
          </a:p>
        </p:txBody>
      </p:sp>
      <p:sp>
        <p:nvSpPr>
          <p:cNvPr id="4" name="Content Placeholder 3">
            <a:extLst>
              <a:ext uri="{FF2B5EF4-FFF2-40B4-BE49-F238E27FC236}">
                <a16:creationId xmlns:a16="http://schemas.microsoft.com/office/drawing/2014/main" id="{82823ED3-FA30-7706-8664-C850D4F4C1F2}"/>
              </a:ext>
            </a:extLst>
          </p:cNvPr>
          <p:cNvSpPr>
            <a:spLocks noGrp="1"/>
          </p:cNvSpPr>
          <p:nvPr>
            <p:ph idx="1"/>
          </p:nvPr>
        </p:nvSpPr>
        <p:spPr>
          <a:xfrm>
            <a:off x="677334" y="1357461"/>
            <a:ext cx="8596668" cy="4683902"/>
          </a:xfrm>
        </p:spPr>
        <p:txBody>
          <a:bodyPr/>
          <a:lstStyle/>
          <a:p>
            <a:endParaRPr lang="en-IN" dirty="0"/>
          </a:p>
        </p:txBody>
      </p:sp>
      <p:pic>
        <p:nvPicPr>
          <p:cNvPr id="6" name="Picture 5">
            <a:extLst>
              <a:ext uri="{FF2B5EF4-FFF2-40B4-BE49-F238E27FC236}">
                <a16:creationId xmlns:a16="http://schemas.microsoft.com/office/drawing/2014/main" id="{017B4262-73CF-2584-5A6C-DAA7B7949FC7}"/>
              </a:ext>
            </a:extLst>
          </p:cNvPr>
          <p:cNvPicPr>
            <a:picLocks noChangeAspect="1"/>
          </p:cNvPicPr>
          <p:nvPr/>
        </p:nvPicPr>
        <p:blipFill>
          <a:blip r:embed="rId2"/>
          <a:stretch>
            <a:fillRect/>
          </a:stretch>
        </p:blipFill>
        <p:spPr>
          <a:xfrm>
            <a:off x="677334" y="1757362"/>
            <a:ext cx="8390466" cy="3343275"/>
          </a:xfrm>
          <a:prstGeom prst="rect">
            <a:avLst/>
          </a:prstGeom>
        </p:spPr>
      </p:pic>
    </p:spTree>
    <p:extLst>
      <p:ext uri="{BB962C8B-B14F-4D97-AF65-F5344CB8AC3E}">
        <p14:creationId xmlns:p14="http://schemas.microsoft.com/office/powerpoint/2010/main" val="796671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F10C-E36E-D785-08D4-C0F2E668300B}"/>
              </a:ext>
            </a:extLst>
          </p:cNvPr>
          <p:cNvSpPr>
            <a:spLocks noGrp="1"/>
          </p:cNvSpPr>
          <p:nvPr>
            <p:ph type="title"/>
          </p:nvPr>
        </p:nvSpPr>
        <p:spPr>
          <a:xfrm>
            <a:off x="677334" y="609600"/>
            <a:ext cx="8596668" cy="590550"/>
          </a:xfrm>
        </p:spPr>
        <p:txBody>
          <a:bodyPr>
            <a:normAutofit/>
          </a:bodyPr>
          <a:lstStyle/>
          <a:p>
            <a:r>
              <a:rPr lang="en-US" sz="2400" dirty="0"/>
              <a:t>Booking Information</a:t>
            </a:r>
            <a:endParaRPr lang="en-IN" sz="2400" dirty="0"/>
          </a:p>
        </p:txBody>
      </p:sp>
      <p:pic>
        <p:nvPicPr>
          <p:cNvPr id="6" name="Content Placeholder 5">
            <a:extLst>
              <a:ext uri="{FF2B5EF4-FFF2-40B4-BE49-F238E27FC236}">
                <a16:creationId xmlns:a16="http://schemas.microsoft.com/office/drawing/2014/main" id="{36D70C02-F33F-EDEF-F3C4-FAD4216130C0}"/>
              </a:ext>
            </a:extLst>
          </p:cNvPr>
          <p:cNvPicPr>
            <a:picLocks noGrp="1" noChangeAspect="1"/>
          </p:cNvPicPr>
          <p:nvPr>
            <p:ph idx="1"/>
          </p:nvPr>
        </p:nvPicPr>
        <p:blipFill>
          <a:blip r:embed="rId2"/>
          <a:stretch>
            <a:fillRect/>
          </a:stretch>
        </p:blipFill>
        <p:spPr>
          <a:xfrm>
            <a:off x="782425" y="1461156"/>
            <a:ext cx="7643760" cy="4580870"/>
          </a:xfrm>
          <a:prstGeom prst="rect">
            <a:avLst/>
          </a:prstGeom>
        </p:spPr>
      </p:pic>
    </p:spTree>
    <p:extLst>
      <p:ext uri="{BB962C8B-B14F-4D97-AF65-F5344CB8AC3E}">
        <p14:creationId xmlns:p14="http://schemas.microsoft.com/office/powerpoint/2010/main" val="1768080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2E23-CCBF-9E68-EDF1-60A428D64B5B}"/>
              </a:ext>
            </a:extLst>
          </p:cNvPr>
          <p:cNvSpPr>
            <a:spLocks noGrp="1"/>
          </p:cNvSpPr>
          <p:nvPr>
            <p:ph type="title"/>
          </p:nvPr>
        </p:nvSpPr>
        <p:spPr>
          <a:xfrm>
            <a:off x="571500" y="609600"/>
            <a:ext cx="8702502" cy="495300"/>
          </a:xfrm>
        </p:spPr>
        <p:txBody>
          <a:bodyPr>
            <a:normAutofit/>
          </a:bodyPr>
          <a:lstStyle/>
          <a:p>
            <a:endParaRPr lang="en-IN" sz="2400" dirty="0"/>
          </a:p>
        </p:txBody>
      </p:sp>
      <p:pic>
        <p:nvPicPr>
          <p:cNvPr id="6" name="Content Placeholder 5">
            <a:extLst>
              <a:ext uri="{FF2B5EF4-FFF2-40B4-BE49-F238E27FC236}">
                <a16:creationId xmlns:a16="http://schemas.microsoft.com/office/drawing/2014/main" id="{E9A2A784-42E7-A665-EE9D-91EC7775D909}"/>
              </a:ext>
            </a:extLst>
          </p:cNvPr>
          <p:cNvPicPr>
            <a:picLocks noGrp="1" noChangeAspect="1"/>
          </p:cNvPicPr>
          <p:nvPr>
            <p:ph idx="1"/>
          </p:nvPr>
        </p:nvPicPr>
        <p:blipFill>
          <a:blip r:embed="rId2"/>
          <a:stretch>
            <a:fillRect/>
          </a:stretch>
        </p:blipFill>
        <p:spPr>
          <a:xfrm>
            <a:off x="933254" y="358220"/>
            <a:ext cx="7492931" cy="5683806"/>
          </a:xfrm>
          <a:prstGeom prst="rect">
            <a:avLst/>
          </a:prstGeom>
        </p:spPr>
      </p:pic>
    </p:spTree>
    <p:extLst>
      <p:ext uri="{BB962C8B-B14F-4D97-AF65-F5344CB8AC3E}">
        <p14:creationId xmlns:p14="http://schemas.microsoft.com/office/powerpoint/2010/main" val="306734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E470-3648-C6FF-30DF-0C8FFB23D7BD}"/>
              </a:ext>
            </a:extLst>
          </p:cNvPr>
          <p:cNvSpPr>
            <a:spLocks noGrp="1"/>
          </p:cNvSpPr>
          <p:nvPr>
            <p:ph type="title"/>
          </p:nvPr>
        </p:nvSpPr>
        <p:spPr>
          <a:xfrm>
            <a:off x="582084" y="609600"/>
            <a:ext cx="8596668" cy="828675"/>
          </a:xfrm>
        </p:spPr>
        <p:txBody>
          <a:bodyPr>
            <a:normAutofit/>
          </a:bodyPr>
          <a:lstStyle/>
          <a:p>
            <a:endParaRPr lang="en-IN" sz="2400" dirty="0"/>
          </a:p>
        </p:txBody>
      </p:sp>
      <p:pic>
        <p:nvPicPr>
          <p:cNvPr id="6" name="Content Placeholder 5">
            <a:extLst>
              <a:ext uri="{FF2B5EF4-FFF2-40B4-BE49-F238E27FC236}">
                <a16:creationId xmlns:a16="http://schemas.microsoft.com/office/drawing/2014/main" id="{446F36F2-AB03-3EFA-F461-37256C4CD7C2}"/>
              </a:ext>
            </a:extLst>
          </p:cNvPr>
          <p:cNvPicPr>
            <a:picLocks noGrp="1" noChangeAspect="1"/>
          </p:cNvPicPr>
          <p:nvPr>
            <p:ph idx="1"/>
          </p:nvPr>
        </p:nvPicPr>
        <p:blipFill>
          <a:blip r:embed="rId2"/>
          <a:stretch>
            <a:fillRect/>
          </a:stretch>
        </p:blipFill>
        <p:spPr>
          <a:xfrm>
            <a:off x="961534" y="518474"/>
            <a:ext cx="7464651" cy="5523551"/>
          </a:xfrm>
          <a:prstGeom prst="rect">
            <a:avLst/>
          </a:prstGeom>
        </p:spPr>
      </p:pic>
    </p:spTree>
    <p:extLst>
      <p:ext uri="{BB962C8B-B14F-4D97-AF65-F5344CB8AC3E}">
        <p14:creationId xmlns:p14="http://schemas.microsoft.com/office/powerpoint/2010/main" val="2924504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47FF-AF95-3112-5C89-F4C2915F0B19}"/>
              </a:ext>
            </a:extLst>
          </p:cNvPr>
          <p:cNvSpPr>
            <a:spLocks noGrp="1"/>
          </p:cNvSpPr>
          <p:nvPr>
            <p:ph type="title"/>
          </p:nvPr>
        </p:nvSpPr>
        <p:spPr/>
        <p:txBody>
          <a:bodyPr>
            <a:normAutofit/>
          </a:bodyPr>
          <a:lstStyle/>
          <a:p>
            <a:r>
              <a:rPr lang="en-US" sz="4000" dirty="0"/>
              <a:t>PRESENTATION OUTLINE</a:t>
            </a:r>
            <a:endParaRPr lang="en-IN" sz="4000" dirty="0"/>
          </a:p>
        </p:txBody>
      </p:sp>
      <p:sp>
        <p:nvSpPr>
          <p:cNvPr id="3" name="Content Placeholder 2">
            <a:extLst>
              <a:ext uri="{FF2B5EF4-FFF2-40B4-BE49-F238E27FC236}">
                <a16:creationId xmlns:a16="http://schemas.microsoft.com/office/drawing/2014/main" id="{67639621-DAE1-BC06-4C90-4966C6C811EC}"/>
              </a:ext>
            </a:extLst>
          </p:cNvPr>
          <p:cNvSpPr>
            <a:spLocks noGrp="1"/>
          </p:cNvSpPr>
          <p:nvPr>
            <p:ph idx="1"/>
          </p:nvPr>
        </p:nvSpPr>
        <p:spPr/>
        <p:txBody>
          <a:bodyPr>
            <a:normAutofit/>
          </a:bodyPr>
          <a:lstStyle/>
          <a:p>
            <a:r>
              <a:rPr lang="en-US" sz="2400" dirty="0"/>
              <a:t>Overview</a:t>
            </a:r>
          </a:p>
          <a:p>
            <a:r>
              <a:rPr lang="en-US" sz="2400" dirty="0"/>
              <a:t>Technology Used</a:t>
            </a:r>
          </a:p>
          <a:p>
            <a:r>
              <a:rPr lang="en-US" sz="2400" dirty="0"/>
              <a:t>Application Walkthrough</a:t>
            </a:r>
          </a:p>
          <a:p>
            <a:r>
              <a:rPr lang="en-IN" sz="2400" dirty="0"/>
              <a:t>Conclusion</a:t>
            </a:r>
          </a:p>
        </p:txBody>
      </p:sp>
    </p:spTree>
    <p:extLst>
      <p:ext uri="{BB962C8B-B14F-4D97-AF65-F5344CB8AC3E}">
        <p14:creationId xmlns:p14="http://schemas.microsoft.com/office/powerpoint/2010/main" val="10943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E7FC-F274-5271-F6C5-F81690580EDE}"/>
              </a:ext>
            </a:extLst>
          </p:cNvPr>
          <p:cNvSpPr>
            <a:spLocks noGrp="1"/>
          </p:cNvSpPr>
          <p:nvPr>
            <p:ph type="title"/>
          </p:nvPr>
        </p:nvSpPr>
        <p:spPr/>
        <p:txBody>
          <a:bodyPr>
            <a:normAutofit/>
          </a:bodyPr>
          <a:lstStyle/>
          <a:p>
            <a:r>
              <a:rPr lang="en-US" sz="4000" dirty="0"/>
              <a:t>CONCLUSION</a:t>
            </a:r>
            <a:endParaRPr lang="en-IN" sz="4000" dirty="0"/>
          </a:p>
        </p:txBody>
      </p:sp>
      <p:sp>
        <p:nvSpPr>
          <p:cNvPr id="3" name="Content Placeholder 2">
            <a:extLst>
              <a:ext uri="{FF2B5EF4-FFF2-40B4-BE49-F238E27FC236}">
                <a16:creationId xmlns:a16="http://schemas.microsoft.com/office/drawing/2014/main" id="{1E27D38A-1071-B321-4285-A6263FB707B9}"/>
              </a:ext>
            </a:extLst>
          </p:cNvPr>
          <p:cNvSpPr>
            <a:spLocks noGrp="1"/>
          </p:cNvSpPr>
          <p:nvPr>
            <p:ph idx="1"/>
          </p:nvPr>
        </p:nvSpPr>
        <p:spPr>
          <a:xfrm>
            <a:off x="677334" y="1418253"/>
            <a:ext cx="8596668" cy="4623109"/>
          </a:xfrm>
        </p:spPr>
        <p:txBody>
          <a:bodyPr>
            <a:normAutofit fontScale="92500" lnSpcReduction="10000"/>
          </a:bodyPr>
          <a:lstStyle/>
          <a:p>
            <a:r>
              <a:rPr lang="en-US" sz="2400" dirty="0"/>
              <a:t>In conclusion, developing a robust and user-friendly automotive management system using the power of Spring Boot APIs on the backend and ReactJS, HTML, and CSS on the frontend, we've successfully created an integrated platform that addresses the complex needs of the automotive industry and the customers who are busy with their day to day life.</a:t>
            </a:r>
          </a:p>
          <a:p>
            <a:r>
              <a:rPr lang="en-US" sz="2400" dirty="0"/>
              <a:t>Throughout this project, we've highlighted the importance of utilizing modern technologies to create seamless communication between the frontend and backend. The Spring Boot framework provided a strong foundation for building APIs that handle data flow, authentication, and business logic efficiently. This ensured that our application is not only performant but also secure.</a:t>
            </a:r>
            <a:br>
              <a:rPr lang="en-US" sz="2400" dirty="0"/>
            </a:br>
            <a:endParaRPr lang="en-IN" sz="2400" dirty="0"/>
          </a:p>
        </p:txBody>
      </p:sp>
    </p:spTree>
    <p:extLst>
      <p:ext uri="{BB962C8B-B14F-4D97-AF65-F5344CB8AC3E}">
        <p14:creationId xmlns:p14="http://schemas.microsoft.com/office/powerpoint/2010/main" val="3660792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EFD1-2C08-4AAE-11DD-B5DA85540A1B}"/>
              </a:ext>
            </a:extLst>
          </p:cNvPr>
          <p:cNvSpPr>
            <a:spLocks noGrp="1"/>
          </p:cNvSpPr>
          <p:nvPr>
            <p:ph type="title"/>
          </p:nvPr>
        </p:nvSpPr>
        <p:spPr/>
        <p:txBody>
          <a:bodyPr>
            <a:normAutofit/>
          </a:bodyPr>
          <a:lstStyle/>
          <a:p>
            <a:r>
              <a:rPr lang="en-US" sz="4000" dirty="0"/>
              <a:t>OVERVIEW</a:t>
            </a:r>
            <a:endParaRPr lang="en-IN" sz="4000" dirty="0"/>
          </a:p>
        </p:txBody>
      </p:sp>
      <p:sp>
        <p:nvSpPr>
          <p:cNvPr id="3" name="Content Placeholder 2">
            <a:extLst>
              <a:ext uri="{FF2B5EF4-FFF2-40B4-BE49-F238E27FC236}">
                <a16:creationId xmlns:a16="http://schemas.microsoft.com/office/drawing/2014/main" id="{42B1CD1C-65CF-7A42-B191-CF215A9A48AE}"/>
              </a:ext>
            </a:extLst>
          </p:cNvPr>
          <p:cNvSpPr>
            <a:spLocks noGrp="1"/>
          </p:cNvSpPr>
          <p:nvPr>
            <p:ph idx="1"/>
          </p:nvPr>
        </p:nvSpPr>
        <p:spPr>
          <a:xfrm>
            <a:off x="677334" y="2133601"/>
            <a:ext cx="8596668" cy="3907762"/>
          </a:xfrm>
        </p:spPr>
        <p:txBody>
          <a:bodyPr>
            <a:normAutofit/>
          </a:bodyPr>
          <a:lstStyle/>
          <a:p>
            <a:pPr marL="457200">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An </a:t>
            </a:r>
            <a:r>
              <a:rPr lang="en-IN" sz="2400" kern="100" dirty="0" err="1">
                <a:effectLst/>
                <a:latin typeface="Calibri" panose="020F0502020204030204" pitchFamily="34" charset="0"/>
                <a:ea typeface="Calibri" panose="020F0502020204030204" pitchFamily="34" charset="0"/>
                <a:cs typeface="Times New Roman" panose="02020603050405020304" pitchFamily="18" charset="0"/>
              </a:rPr>
              <a:t>AutoHub</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is a vehicle rental system that can be used to get vehicle on rent for a fee during a specified period. Getting a rental car helps people get around despite the fact they do not have access to their own personal vehicle or don't own a vehicle at all. </a:t>
            </a:r>
          </a:p>
          <a:p>
            <a:pPr marL="457200">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individual who needs a car must contact a rental car company and contract out for a vehicle. This system increases customer retention and simplify vehicle and staff management.</a:t>
            </a:r>
          </a:p>
        </p:txBody>
      </p:sp>
    </p:spTree>
    <p:extLst>
      <p:ext uri="{BB962C8B-B14F-4D97-AF65-F5344CB8AC3E}">
        <p14:creationId xmlns:p14="http://schemas.microsoft.com/office/powerpoint/2010/main" val="1716800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A346-107A-0B70-A386-6A277138C1A3}"/>
              </a:ext>
            </a:extLst>
          </p:cNvPr>
          <p:cNvSpPr>
            <a:spLocks noGrp="1"/>
          </p:cNvSpPr>
          <p:nvPr>
            <p:ph type="title"/>
          </p:nvPr>
        </p:nvSpPr>
        <p:spPr/>
        <p:txBody>
          <a:bodyPr>
            <a:normAutofit/>
          </a:bodyPr>
          <a:lstStyle/>
          <a:p>
            <a:r>
              <a:rPr lang="en-US" sz="4000" dirty="0"/>
              <a:t>TECHNOLOGY USED</a:t>
            </a:r>
            <a:endParaRPr lang="en-IN" sz="4000" dirty="0"/>
          </a:p>
        </p:txBody>
      </p:sp>
      <p:sp>
        <p:nvSpPr>
          <p:cNvPr id="3" name="Content Placeholder 2">
            <a:extLst>
              <a:ext uri="{FF2B5EF4-FFF2-40B4-BE49-F238E27FC236}">
                <a16:creationId xmlns:a16="http://schemas.microsoft.com/office/drawing/2014/main" id="{CC56F15D-DD11-CD79-92F7-3FDA3B2B7B91}"/>
              </a:ext>
            </a:extLst>
          </p:cNvPr>
          <p:cNvSpPr>
            <a:spLocks noGrp="1"/>
          </p:cNvSpPr>
          <p:nvPr>
            <p:ph idx="1"/>
          </p:nvPr>
        </p:nvSpPr>
        <p:spPr/>
        <p:txBody>
          <a:bodyPr/>
          <a:lstStyle/>
          <a:p>
            <a:r>
              <a:rPr lang="en-US" sz="2400" dirty="0"/>
              <a:t>Spring-Boot</a:t>
            </a:r>
          </a:p>
          <a:p>
            <a:r>
              <a:rPr lang="en-US" sz="2400" dirty="0"/>
              <a:t>React </a:t>
            </a:r>
            <a:r>
              <a:rPr lang="en-US" sz="2400" dirty="0" err="1"/>
              <a:t>js</a:t>
            </a:r>
            <a:endParaRPr lang="en-US" sz="2400" dirty="0"/>
          </a:p>
          <a:p>
            <a:r>
              <a:rPr lang="en-US" sz="2400" dirty="0" err="1"/>
              <a:t>MySql</a:t>
            </a:r>
            <a:endParaRPr lang="en-US" sz="2400" dirty="0"/>
          </a:p>
          <a:p>
            <a:pPr marL="0" indent="0">
              <a:buNone/>
            </a:pPr>
            <a:endParaRPr lang="en-IN" dirty="0"/>
          </a:p>
        </p:txBody>
      </p:sp>
    </p:spTree>
    <p:extLst>
      <p:ext uri="{BB962C8B-B14F-4D97-AF65-F5344CB8AC3E}">
        <p14:creationId xmlns:p14="http://schemas.microsoft.com/office/powerpoint/2010/main" val="1109302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1657-0309-EF62-9709-EF3EA6D5ECA7}"/>
              </a:ext>
            </a:extLst>
          </p:cNvPr>
          <p:cNvSpPr>
            <a:spLocks noGrp="1"/>
          </p:cNvSpPr>
          <p:nvPr>
            <p:ph type="title"/>
          </p:nvPr>
        </p:nvSpPr>
        <p:spPr/>
        <p:txBody>
          <a:bodyPr>
            <a:normAutofit/>
          </a:bodyPr>
          <a:lstStyle/>
          <a:p>
            <a:r>
              <a:rPr lang="en-US" sz="4000" dirty="0"/>
              <a:t>SPRING-BOOT</a:t>
            </a:r>
            <a:endParaRPr lang="en-IN" sz="4000" dirty="0"/>
          </a:p>
        </p:txBody>
      </p:sp>
      <p:sp>
        <p:nvSpPr>
          <p:cNvPr id="3" name="Content Placeholder 2">
            <a:extLst>
              <a:ext uri="{FF2B5EF4-FFF2-40B4-BE49-F238E27FC236}">
                <a16:creationId xmlns:a16="http://schemas.microsoft.com/office/drawing/2014/main" id="{161CCDC9-CB74-9594-F415-0061519CA533}"/>
              </a:ext>
            </a:extLst>
          </p:cNvPr>
          <p:cNvSpPr>
            <a:spLocks noGrp="1"/>
          </p:cNvSpPr>
          <p:nvPr>
            <p:ph idx="1"/>
          </p:nvPr>
        </p:nvSpPr>
        <p:spPr/>
        <p:txBody>
          <a:bodyPr>
            <a:normAutofit/>
          </a:bodyPr>
          <a:lstStyle/>
          <a:p>
            <a:pPr algn="just"/>
            <a:r>
              <a:rPr lang="en-US" sz="2400" dirty="0"/>
              <a:t>Spring Boot provides a good platform for java developers to develop a stand-alone and production-grade spring application that you can just run.</a:t>
            </a:r>
          </a:p>
          <a:p>
            <a:pPr algn="just"/>
            <a:r>
              <a:rPr lang="en-US" sz="2400" dirty="0"/>
              <a:t>Easy to understand and develop spring applications.</a:t>
            </a:r>
          </a:p>
          <a:p>
            <a:pPr algn="just"/>
            <a:r>
              <a:rPr lang="en-US" sz="2400" dirty="0"/>
              <a:t>Increases productivity</a:t>
            </a:r>
          </a:p>
          <a:p>
            <a:pPr algn="just"/>
            <a:r>
              <a:rPr lang="en-US" sz="2400" dirty="0"/>
              <a:t>Reduces the development time.</a:t>
            </a:r>
            <a:endParaRPr lang="en-IN" sz="2400" dirty="0"/>
          </a:p>
        </p:txBody>
      </p:sp>
    </p:spTree>
    <p:extLst>
      <p:ext uri="{BB962C8B-B14F-4D97-AF65-F5344CB8AC3E}">
        <p14:creationId xmlns:p14="http://schemas.microsoft.com/office/powerpoint/2010/main" val="302662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F6BB-99DF-F426-AC26-3EEA4B7F224A}"/>
              </a:ext>
            </a:extLst>
          </p:cNvPr>
          <p:cNvSpPr>
            <a:spLocks noGrp="1"/>
          </p:cNvSpPr>
          <p:nvPr>
            <p:ph type="title"/>
          </p:nvPr>
        </p:nvSpPr>
        <p:spPr/>
        <p:txBody>
          <a:bodyPr>
            <a:normAutofit/>
          </a:bodyPr>
          <a:lstStyle/>
          <a:p>
            <a:r>
              <a:rPr lang="en-US" sz="4000" dirty="0"/>
              <a:t>REACT JS</a:t>
            </a:r>
            <a:endParaRPr lang="en-IN" sz="4000" dirty="0"/>
          </a:p>
        </p:txBody>
      </p:sp>
      <p:sp>
        <p:nvSpPr>
          <p:cNvPr id="3" name="Content Placeholder 2">
            <a:extLst>
              <a:ext uri="{FF2B5EF4-FFF2-40B4-BE49-F238E27FC236}">
                <a16:creationId xmlns:a16="http://schemas.microsoft.com/office/drawing/2014/main" id="{B290E734-5DA1-4EB7-2D88-B6556B1B2D62}"/>
              </a:ext>
            </a:extLst>
          </p:cNvPr>
          <p:cNvSpPr>
            <a:spLocks noGrp="1"/>
          </p:cNvSpPr>
          <p:nvPr>
            <p:ph idx="1"/>
          </p:nvPr>
        </p:nvSpPr>
        <p:spPr/>
        <p:txBody>
          <a:bodyPr>
            <a:normAutofit/>
          </a:bodyPr>
          <a:lstStyle/>
          <a:p>
            <a:pPr algn="just"/>
            <a:r>
              <a:rPr lang="en-US" sz="2400" dirty="0"/>
              <a:t>React is a JavaScript library for building user interfaces.</a:t>
            </a:r>
          </a:p>
          <a:p>
            <a:pPr algn="just"/>
            <a:r>
              <a:rPr lang="en-US" sz="2400" dirty="0"/>
              <a:t>React uses virtual DOM which is a </a:t>
            </a:r>
            <a:r>
              <a:rPr lang="en-US" sz="2400" dirty="0" err="1"/>
              <a:t>javascript</a:t>
            </a:r>
            <a:r>
              <a:rPr lang="en-US" sz="2400" dirty="0"/>
              <a:t> </a:t>
            </a:r>
            <a:r>
              <a:rPr lang="en-US" sz="2400" dirty="0" err="1"/>
              <a:t>object.This</a:t>
            </a:r>
            <a:r>
              <a:rPr lang="en-US" sz="2400" dirty="0"/>
              <a:t> improve apps </a:t>
            </a:r>
            <a:r>
              <a:rPr lang="en-US" sz="2400" dirty="0" err="1"/>
              <a:t>performance,since</a:t>
            </a:r>
            <a:r>
              <a:rPr lang="en-US" sz="2400" dirty="0"/>
              <a:t> </a:t>
            </a:r>
            <a:r>
              <a:rPr lang="en-US" sz="2400" dirty="0" err="1"/>
              <a:t>javascript</a:t>
            </a:r>
            <a:r>
              <a:rPr lang="en-US" sz="2400" dirty="0"/>
              <a:t> virtual DOM is faster than regular DOM.</a:t>
            </a:r>
          </a:p>
          <a:p>
            <a:pPr algn="just"/>
            <a:r>
              <a:rPr lang="en-US" sz="2400" dirty="0"/>
              <a:t>React allow us to create reusable UI components.</a:t>
            </a:r>
            <a:endParaRPr lang="en-IN" sz="2400" dirty="0"/>
          </a:p>
        </p:txBody>
      </p:sp>
    </p:spTree>
    <p:extLst>
      <p:ext uri="{BB962C8B-B14F-4D97-AF65-F5344CB8AC3E}">
        <p14:creationId xmlns:p14="http://schemas.microsoft.com/office/powerpoint/2010/main" val="1738958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4099-305B-46FF-3AD6-797F700E8DD8}"/>
              </a:ext>
            </a:extLst>
          </p:cNvPr>
          <p:cNvSpPr>
            <a:spLocks noGrp="1"/>
          </p:cNvSpPr>
          <p:nvPr>
            <p:ph type="title"/>
          </p:nvPr>
        </p:nvSpPr>
        <p:spPr/>
        <p:txBody>
          <a:bodyPr>
            <a:normAutofit/>
          </a:bodyPr>
          <a:lstStyle/>
          <a:p>
            <a:r>
              <a:rPr lang="en-US" sz="4000" dirty="0"/>
              <a:t>MYSQL</a:t>
            </a:r>
            <a:endParaRPr lang="en-IN" sz="4000" dirty="0"/>
          </a:p>
        </p:txBody>
      </p:sp>
      <p:sp>
        <p:nvSpPr>
          <p:cNvPr id="3" name="Content Placeholder 2">
            <a:extLst>
              <a:ext uri="{FF2B5EF4-FFF2-40B4-BE49-F238E27FC236}">
                <a16:creationId xmlns:a16="http://schemas.microsoft.com/office/drawing/2014/main" id="{5E19EC5F-9BC8-CCEF-FF0F-168C9058B446}"/>
              </a:ext>
            </a:extLst>
          </p:cNvPr>
          <p:cNvSpPr>
            <a:spLocks noGrp="1"/>
          </p:cNvSpPr>
          <p:nvPr>
            <p:ph idx="1"/>
          </p:nvPr>
        </p:nvSpPr>
        <p:spPr/>
        <p:txBody>
          <a:bodyPr>
            <a:normAutofit/>
          </a:bodyPr>
          <a:lstStyle/>
          <a:p>
            <a:pPr algn="just"/>
            <a:r>
              <a:rPr lang="en-US" sz="2400" dirty="0"/>
              <a:t>MYSQL is a free open source </a:t>
            </a:r>
            <a:r>
              <a:rPr lang="en-US" sz="2400" dirty="0" err="1"/>
              <a:t>system,we</a:t>
            </a:r>
            <a:r>
              <a:rPr lang="en-US" sz="2400" dirty="0"/>
              <a:t> don’t need to spend money for this level of </a:t>
            </a:r>
            <a:r>
              <a:rPr lang="en-US" sz="2400" dirty="0" err="1"/>
              <a:t>freedom,including</a:t>
            </a:r>
            <a:r>
              <a:rPr lang="en-US" sz="2400" dirty="0"/>
              <a:t> upgrading to an advanced version.</a:t>
            </a:r>
          </a:p>
          <a:p>
            <a:pPr algn="just"/>
            <a:r>
              <a:rPr lang="en-US" sz="2400" dirty="0"/>
              <a:t>MYSQL always prioritizes data security with its </a:t>
            </a:r>
            <a:r>
              <a:rPr lang="en-US" sz="2400" dirty="0" err="1"/>
              <a:t>acess</a:t>
            </a:r>
            <a:r>
              <a:rPr lang="en-US" sz="2400" dirty="0"/>
              <a:t> privilege system and user account management .</a:t>
            </a:r>
          </a:p>
          <a:p>
            <a:pPr algn="just"/>
            <a:r>
              <a:rPr lang="en-US" sz="2400" dirty="0"/>
              <a:t>MYSQL offers smooth assistance with optimum </a:t>
            </a:r>
            <a:r>
              <a:rPr lang="en-US" sz="2400" dirty="0" err="1"/>
              <a:t>speed,whether</a:t>
            </a:r>
            <a:r>
              <a:rPr lang="en-US" sz="2400" dirty="0"/>
              <a:t> you store massive amount of big data.</a:t>
            </a:r>
            <a:endParaRPr lang="en-IN" sz="2400" dirty="0"/>
          </a:p>
        </p:txBody>
      </p:sp>
    </p:spTree>
    <p:extLst>
      <p:ext uri="{BB962C8B-B14F-4D97-AF65-F5344CB8AC3E}">
        <p14:creationId xmlns:p14="http://schemas.microsoft.com/office/powerpoint/2010/main" val="3223505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FF2C-A42D-DC11-C882-2CFA7C53F5B6}"/>
              </a:ext>
            </a:extLst>
          </p:cNvPr>
          <p:cNvSpPr>
            <a:spLocks noGrp="1"/>
          </p:cNvSpPr>
          <p:nvPr>
            <p:ph type="title"/>
          </p:nvPr>
        </p:nvSpPr>
        <p:spPr>
          <a:xfrm>
            <a:off x="677333" y="533400"/>
            <a:ext cx="8596668" cy="885826"/>
          </a:xfrm>
        </p:spPr>
        <p:txBody>
          <a:bodyPr>
            <a:normAutofit/>
          </a:bodyPr>
          <a:lstStyle/>
          <a:p>
            <a:r>
              <a:rPr lang="en-US" sz="4000" dirty="0"/>
              <a:t>APPLICATION WALKTHROUGH</a:t>
            </a:r>
            <a:endParaRPr lang="en-IN" sz="4000" dirty="0"/>
          </a:p>
        </p:txBody>
      </p:sp>
      <p:sp>
        <p:nvSpPr>
          <p:cNvPr id="3" name="Content Placeholder 2">
            <a:extLst>
              <a:ext uri="{FF2B5EF4-FFF2-40B4-BE49-F238E27FC236}">
                <a16:creationId xmlns:a16="http://schemas.microsoft.com/office/drawing/2014/main" id="{79E5C584-2B62-0C68-2770-D7568C222356}"/>
              </a:ext>
            </a:extLst>
          </p:cNvPr>
          <p:cNvSpPr>
            <a:spLocks noGrp="1"/>
          </p:cNvSpPr>
          <p:nvPr>
            <p:ph idx="1"/>
          </p:nvPr>
        </p:nvSpPr>
        <p:spPr>
          <a:xfrm>
            <a:off x="677333" y="1419226"/>
            <a:ext cx="9295341" cy="5438774"/>
          </a:xfrm>
        </p:spPr>
        <p:txBody>
          <a:bodyPr/>
          <a:lstStyle/>
          <a:p>
            <a:pPr marL="0" indent="0">
              <a:buNone/>
            </a:pPr>
            <a:r>
              <a:rPr lang="en-US" u="sng" dirty="0"/>
              <a:t>USERFLOW(HOMEPAGE)</a:t>
            </a:r>
          </a:p>
          <a:p>
            <a:pPr marL="0" indent="0">
              <a:buNone/>
            </a:pPr>
            <a:endParaRPr lang="en-US" u="sng" dirty="0"/>
          </a:p>
        </p:txBody>
      </p:sp>
      <p:pic>
        <p:nvPicPr>
          <p:cNvPr id="4" name="Picture 3">
            <a:extLst>
              <a:ext uri="{FF2B5EF4-FFF2-40B4-BE49-F238E27FC236}">
                <a16:creationId xmlns:a16="http://schemas.microsoft.com/office/drawing/2014/main" id="{D92683D4-96CE-A227-BFA0-209BA16DD4A4}"/>
              </a:ext>
            </a:extLst>
          </p:cNvPr>
          <p:cNvPicPr>
            <a:picLocks noChangeAspect="1"/>
          </p:cNvPicPr>
          <p:nvPr/>
        </p:nvPicPr>
        <p:blipFill>
          <a:blip r:embed="rId2"/>
          <a:stretch>
            <a:fillRect/>
          </a:stretch>
        </p:blipFill>
        <p:spPr>
          <a:xfrm>
            <a:off x="754144" y="1985010"/>
            <a:ext cx="8313656" cy="4039584"/>
          </a:xfrm>
          <a:prstGeom prst="rect">
            <a:avLst/>
          </a:prstGeom>
        </p:spPr>
      </p:pic>
    </p:spTree>
    <p:extLst>
      <p:ext uri="{BB962C8B-B14F-4D97-AF65-F5344CB8AC3E}">
        <p14:creationId xmlns:p14="http://schemas.microsoft.com/office/powerpoint/2010/main" val="2990736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2A0CE6-BBAC-7B2B-E8A1-90B87BF70AF7}"/>
              </a:ext>
            </a:extLst>
          </p:cNvPr>
          <p:cNvPicPr>
            <a:picLocks noChangeAspect="1"/>
          </p:cNvPicPr>
          <p:nvPr/>
        </p:nvPicPr>
        <p:blipFill>
          <a:blip r:embed="rId2"/>
          <a:stretch>
            <a:fillRect/>
          </a:stretch>
        </p:blipFill>
        <p:spPr>
          <a:xfrm>
            <a:off x="1178451" y="1036948"/>
            <a:ext cx="7889349" cy="4364611"/>
          </a:xfrm>
          <a:prstGeom prst="rect">
            <a:avLst/>
          </a:prstGeom>
        </p:spPr>
      </p:pic>
    </p:spTree>
    <p:extLst>
      <p:ext uri="{BB962C8B-B14F-4D97-AF65-F5344CB8AC3E}">
        <p14:creationId xmlns:p14="http://schemas.microsoft.com/office/powerpoint/2010/main" val="341566186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728</TotalTime>
  <Words>419</Words>
  <Application>Microsoft Office PowerPoint</Application>
  <PresentationFormat>Widescreen</PresentationFormat>
  <Paragraphs>45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Trebuchet MS</vt:lpstr>
      <vt:lpstr>Wingdings 3</vt:lpstr>
      <vt:lpstr>Facet</vt:lpstr>
      <vt:lpstr>AutoHub(Vehicle Rental Application)</vt:lpstr>
      <vt:lpstr>PRESENTATION OUTLINE</vt:lpstr>
      <vt:lpstr>OVERVIEW</vt:lpstr>
      <vt:lpstr>TECHNOLOGY USED</vt:lpstr>
      <vt:lpstr>SPRING-BOOT</vt:lpstr>
      <vt:lpstr>REACT JS</vt:lpstr>
      <vt:lpstr>MYSQL</vt:lpstr>
      <vt:lpstr>APPLICATION WALKTHROUGH</vt:lpstr>
      <vt:lpstr>PowerPoint Presentation</vt:lpstr>
      <vt:lpstr>SIGNUP PAGE</vt:lpstr>
      <vt:lpstr>Vehicles available</vt:lpstr>
      <vt:lpstr>Update Page</vt:lpstr>
      <vt:lpstr>Customer Registration Page:</vt:lpstr>
      <vt:lpstr>Customer Login</vt:lpstr>
      <vt:lpstr>Car Listing</vt:lpstr>
      <vt:lpstr>Car Information</vt:lpstr>
      <vt:lpstr>Booking Information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PEAKAUTO (CAR SERVICING APPLICATION)</dc:title>
  <dc:creator>anjalirani047@gmail.com</dc:creator>
  <cp:lastModifiedBy>Harshal Nagtilak</cp:lastModifiedBy>
  <cp:revision>5</cp:revision>
  <dcterms:created xsi:type="dcterms:W3CDTF">2023-08-26T15:25:24Z</dcterms:created>
  <dcterms:modified xsi:type="dcterms:W3CDTF">2023-08-30T06:53:18Z</dcterms:modified>
</cp:coreProperties>
</file>